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6E74A1A-4BFF-47CF-9213-C69E52CFAF7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4FC9F1-4BE9-4189-80B8-984B8BDB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4A1A-4BFF-47CF-9213-C69E52CFAF7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C9F1-4BE9-4189-80B8-984B8BDB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4A1A-4BFF-47CF-9213-C69E52CFAF7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C9F1-4BE9-4189-80B8-984B8BDB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6E74A1A-4BFF-47CF-9213-C69E52CFAF7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C9F1-4BE9-4189-80B8-984B8BDB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6E74A1A-4BFF-47CF-9213-C69E52CFAF7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74FC9F1-4BE9-4189-80B8-984B8BDB380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E74A1A-4BFF-47CF-9213-C69E52CFAF7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4FC9F1-4BE9-4189-80B8-984B8BDB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6E74A1A-4BFF-47CF-9213-C69E52CFAF7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74FC9F1-4BE9-4189-80B8-984B8BDB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4A1A-4BFF-47CF-9213-C69E52CFAF7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C9F1-4BE9-4189-80B8-984B8BDB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E74A1A-4BFF-47CF-9213-C69E52CFAF7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4FC9F1-4BE9-4189-80B8-984B8BDB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6E74A1A-4BFF-47CF-9213-C69E52CFAF7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74FC9F1-4BE9-4189-80B8-984B8BDB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6E74A1A-4BFF-47CF-9213-C69E52CFAF7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74FC9F1-4BE9-4189-80B8-984B8BDB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6E74A1A-4BFF-47CF-9213-C69E52CFAF7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4FC9F1-4BE9-4189-80B8-984B8BDB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35354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Правила безопасного поведения на железнодорожном транспорте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Не бегайте по платформе рядом с прибывающим или отправляющимся поездом!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6114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Не играйте на платформе в подвижные игры!</a:t>
            </a:r>
            <a:endParaRPr lang="ru-RU" dirty="0"/>
          </a:p>
        </p:txBody>
      </p:sp>
      <p:pic>
        <p:nvPicPr>
          <p:cNvPr id="5" name="Содержимое 4" descr="14 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627291">
            <a:off x="4414482" y="2534959"/>
            <a:ext cx="4416550" cy="324073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Не прыгайте с платформы на пути!</a:t>
            </a:r>
            <a:endParaRPr lang="ru-RU" b="1" dirty="0"/>
          </a:p>
        </p:txBody>
      </p:sp>
      <p:pic>
        <p:nvPicPr>
          <p:cNvPr id="6" name="Содержимое 5" descr="13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34616" y="2370900"/>
            <a:ext cx="5034807" cy="352839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 00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390336" y="1766602"/>
            <a:ext cx="5532185" cy="381642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707904" y="1052736"/>
            <a:ext cx="5436096" cy="5195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Не приближайтесь к оборванным проводам!!!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722438"/>
            <a:ext cx="4211960" cy="45259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Не берите с собой предметы, которые без соответствующей упаковки или чехлов могут травмировать других людей!</a:t>
            </a:r>
            <a:endParaRPr lang="ru-RU" dirty="0"/>
          </a:p>
        </p:txBody>
      </p:sp>
      <p:pic>
        <p:nvPicPr>
          <p:cNvPr id="5" name="Содержимое 4" descr="16 00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19588" y="1751013"/>
            <a:ext cx="4824412" cy="35718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 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75" r="3275"/>
          <a:stretch>
            <a:fillRect/>
          </a:stretch>
        </p:blipFill>
        <p:spPr>
          <a:xfrm rot="5400000">
            <a:off x="2460783" y="859697"/>
            <a:ext cx="5328592" cy="39864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733256"/>
            <a:ext cx="7333488" cy="8199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Не оставляйте на железнодорожных путях никакие предметы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95536" y="5867400"/>
            <a:ext cx="8748464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Держите родителей за руку</a:t>
            </a:r>
            <a:endParaRPr lang="ru-RU" sz="3600" dirty="0"/>
          </a:p>
        </p:txBody>
      </p:sp>
      <p:pic>
        <p:nvPicPr>
          <p:cNvPr id="5" name="Рисунок 4" descr="19 00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303" b="303"/>
          <a:stretch>
            <a:fillRect/>
          </a:stretch>
        </p:blipFill>
        <p:spPr>
          <a:xfrm rot="16200000">
            <a:off x="1932459" y="955973"/>
            <a:ext cx="5518150" cy="41275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2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3525" y="2014023"/>
            <a:ext cx="4958739" cy="375624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Находясь на платформе, отойдите за линию безопасности при приближении поезда – чтобы не оказаться в зоне действия воздушного потока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104456" cy="4547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Если вы обнаружили помехи, препятствующие безопасному движению поездов, незамедлительно проинформируйте об этом работников ж/</a:t>
            </a:r>
            <a:r>
              <a:rPr lang="ru-RU" dirty="0" err="1" smtClean="0"/>
              <a:t>д</a:t>
            </a:r>
            <a:r>
              <a:rPr lang="ru-RU" dirty="0" smtClean="0"/>
              <a:t> транспорта</a:t>
            </a:r>
          </a:p>
          <a:p>
            <a:r>
              <a:rPr lang="ru-RU" b="1" dirty="0" smtClean="0"/>
              <a:t>Не принимайте </a:t>
            </a:r>
            <a:r>
              <a:rPr lang="ru-RU" dirty="0" smtClean="0"/>
              <a:t>возможные самостоятельные меры для устранения помех движению поезда!</a:t>
            </a:r>
            <a:endParaRPr lang="ru-RU" dirty="0"/>
          </a:p>
        </p:txBody>
      </p:sp>
      <p:pic>
        <p:nvPicPr>
          <p:cNvPr id="5" name="Содержимое 4" descr="20 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64879" y="2267969"/>
            <a:ext cx="5094762" cy="295232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случае возникновения ситуации требующей экстренной остановки железнодорожного состава, постарайтесь любым возможным способом </a:t>
            </a:r>
            <a:r>
              <a:rPr lang="ru-RU" b="1" u="sng" dirty="0" smtClean="0"/>
              <a:t>подать сигнал</a:t>
            </a:r>
            <a:endParaRPr lang="ru-RU" b="1" u="sng" dirty="0"/>
          </a:p>
        </p:txBody>
      </p:sp>
      <p:pic>
        <p:nvPicPr>
          <p:cNvPr id="5" name="Содержимое 4" descr="23 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267328" y="1861466"/>
            <a:ext cx="5083423" cy="38980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6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61993" y="1638257"/>
            <a:ext cx="5635538" cy="38884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Обнаружив посторонние и/или забытые предметы, сообщите об этом работникам железнодорожного транспорта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Переход и переезд железнодорожного переезда</a:t>
            </a:r>
            <a:endParaRPr lang="ru-RU" b="1" dirty="0"/>
          </a:p>
        </p:txBody>
      </p:sp>
      <p:pic>
        <p:nvPicPr>
          <p:cNvPr id="4" name="Содержимое 3" descr="2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101370" y="2467582"/>
            <a:ext cx="4125836" cy="3024336"/>
          </a:xfrm>
        </p:spPr>
      </p:pic>
      <p:sp>
        <p:nvSpPr>
          <p:cNvPr id="5" name="TextBox 4"/>
          <p:cNvSpPr txBox="1"/>
          <p:nvPr/>
        </p:nvSpPr>
        <p:spPr>
          <a:xfrm>
            <a:off x="323529" y="2060848"/>
            <a:ext cx="49685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проезде или переходе через </a:t>
            </a:r>
          </a:p>
          <a:p>
            <a:r>
              <a:rPr lang="ru-RU" sz="2000" dirty="0" smtClean="0"/>
              <a:t>железнодорожные пути необходимо пользоваться: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специальными оборудованными пешеходными переходами с настилами;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тоннелями;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мостами;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железнодорожными переездами;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путепроводами;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другими местами, обозначенными специальными знаками.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 подходите к вагонам до полной остановки поезда!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4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21664" y="2071172"/>
            <a:ext cx="5172679" cy="4104456"/>
          </a:xfrm>
          <a:solidFill>
            <a:srgbClr val="FF0000"/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 прислоняйтесь к стоящим вагонам</a:t>
            </a:r>
            <a:endParaRPr lang="ru-RU" dirty="0"/>
          </a:p>
        </p:txBody>
      </p:sp>
      <p:pic>
        <p:nvPicPr>
          <p:cNvPr id="4" name="Содержимое 3" descr="27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319353" y="2379210"/>
            <a:ext cx="4490756" cy="360146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 пытайтесь попасть в вагон или выйти из вагона во время движения</a:t>
            </a:r>
            <a:endParaRPr lang="ru-RU" dirty="0"/>
          </a:p>
        </p:txBody>
      </p:sp>
      <p:pic>
        <p:nvPicPr>
          <p:cNvPr id="4" name="Содержимое 3" descr="27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89029" y="2865319"/>
            <a:ext cx="4653973" cy="31683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стойте на подножках и переходных площадках!</a:t>
            </a:r>
            <a:endParaRPr lang="ru-RU" dirty="0"/>
          </a:p>
        </p:txBody>
      </p:sp>
      <p:pic>
        <p:nvPicPr>
          <p:cNvPr id="4" name="Содержимое 3" descr="28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38323" y="2362277"/>
            <a:ext cx="4923338" cy="345638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 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41574" y="1745829"/>
            <a:ext cx="5733257" cy="377100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Не препятствуйте автоматическому открытию/закрытию дверей вагона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0 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367824" y="1600072"/>
            <a:ext cx="5863187" cy="39044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Не высовывайтесь во время движения из окон вагонов и тамбуров!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 поднимайтесь на крыши вагонов!</a:t>
            </a:r>
            <a:endParaRPr lang="ru-RU" dirty="0"/>
          </a:p>
        </p:txBody>
      </p:sp>
      <p:pic>
        <p:nvPicPr>
          <p:cNvPr id="6" name="Содержимое 5" descr="33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14981" y="2400782"/>
            <a:ext cx="5170022" cy="374441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2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51773" y="1540005"/>
            <a:ext cx="5525190" cy="397458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187552"/>
          </a:xfrm>
        </p:spPr>
        <p:txBody>
          <a:bodyPr/>
          <a:lstStyle/>
          <a:p>
            <a:r>
              <a:rPr lang="ru-RU" dirty="0" smtClean="0"/>
              <a:t>Осуществляйте посадку/высадку из вагонов только при полной остановке поезда и не создавая помех другим пассажирам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Переход  железнодорожного переезда</a:t>
            </a:r>
            <a:endParaRPr lang="ru-RU" dirty="0"/>
          </a:p>
        </p:txBody>
      </p:sp>
      <p:pic>
        <p:nvPicPr>
          <p:cNvPr id="7" name="Содержимое 6" descr="1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2555" y="2554455"/>
            <a:ext cx="4499757" cy="34511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При переходе через железнодорожные пути убедитесь, что в зоне видимости нет движущегося состава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Переход и переезд железнодорожного переезда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60848"/>
            <a:ext cx="4495800" cy="4187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Не пытайтесь перейти или переехать железнодорожный переезд при запрещающем сигнале светофора – даже если шлагбаум поднят или вовсе отсутствует</a:t>
            </a:r>
            <a:endParaRPr lang="ru-RU" dirty="0"/>
          </a:p>
        </p:txBody>
      </p:sp>
      <p:pic>
        <p:nvPicPr>
          <p:cNvPr id="5" name="Содержимое 4" descr="4 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11665" y="2401873"/>
            <a:ext cx="4801189" cy="352839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Переход и переезд железнодорожного переезда</a:t>
            </a:r>
            <a:endParaRPr lang="ru-RU" dirty="0"/>
          </a:p>
        </p:txBody>
      </p:sp>
      <p:pic>
        <p:nvPicPr>
          <p:cNvPr id="5" name="Содержимое 4" descr="5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12" y="2455673"/>
            <a:ext cx="4606071" cy="32403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2400" b="1" dirty="0" smtClean="0"/>
              <a:t>    Не ходите по железнодорожным путям!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 играйте вблизи железнодорожного полотна</a:t>
            </a:r>
            <a:endParaRPr lang="ru-RU" b="1" dirty="0"/>
          </a:p>
        </p:txBody>
      </p:sp>
      <p:pic>
        <p:nvPicPr>
          <p:cNvPr id="6" name="Содержимое 5" descr="4 00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08435" y="2392166"/>
            <a:ext cx="4838700" cy="34559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 подлезайте  под платформы и железнодорожные составы!</a:t>
            </a:r>
            <a:endParaRPr lang="ru-RU" dirty="0"/>
          </a:p>
        </p:txBody>
      </p:sp>
      <p:pic>
        <p:nvPicPr>
          <p:cNvPr id="5" name="Содержимое 4" descr="10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3844" y="2400422"/>
            <a:ext cx="4136613" cy="3105118"/>
          </a:xfrm>
        </p:spPr>
      </p:pic>
      <p:pic>
        <p:nvPicPr>
          <p:cNvPr id="7" name="Содержимое 6" descr="9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78421" y="2530491"/>
            <a:ext cx="4211257" cy="28399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283968" y="1124744"/>
            <a:ext cx="4320480" cy="51236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Не заходите за ограничительную линию у края платформы!</a:t>
            </a:r>
            <a:endParaRPr lang="ru-RU" dirty="0"/>
          </a:p>
        </p:txBody>
      </p:sp>
      <p:pic>
        <p:nvPicPr>
          <p:cNvPr id="8" name="Содержимое 7" descr="8 00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2986" y="2231338"/>
            <a:ext cx="4589451" cy="309634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84785"/>
            <a:ext cx="4028256" cy="47636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Не пытайтесь проникнуть на платформу в неустановленном месте!</a:t>
            </a:r>
            <a:endParaRPr lang="ru-RU" sz="2800" dirty="0"/>
          </a:p>
        </p:txBody>
      </p:sp>
      <p:pic>
        <p:nvPicPr>
          <p:cNvPr id="5" name="Содержимое 4" descr="11 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488538">
            <a:off x="3822442" y="1786392"/>
            <a:ext cx="5194680" cy="351404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245</TotalTime>
  <Words>354</Words>
  <Application>Microsoft Office PowerPoint</Application>
  <PresentationFormat>Экран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Правила безопасного поведения на железнодорожном транспорте</vt:lpstr>
      <vt:lpstr>Переход и переезд железнодорожного переезда</vt:lpstr>
      <vt:lpstr>Переход  железнодорожного переезда</vt:lpstr>
      <vt:lpstr>Переход и переезд железнодорожного переезда</vt:lpstr>
      <vt:lpstr>Переход и переезд железнодорожного переезда</vt:lpstr>
      <vt:lpstr>Не играйте вблизи железнодорожного полотна</vt:lpstr>
      <vt:lpstr>Не подлезайте  под платформы и железнодорожные составы!</vt:lpstr>
      <vt:lpstr>Слайд 8</vt:lpstr>
      <vt:lpstr>Слайд 9</vt:lpstr>
      <vt:lpstr>Не бегайте по платформе рядом с прибывающим или отправляющимся поездом!</vt:lpstr>
      <vt:lpstr>Не прыгайте с платформы на пути!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Не подходите к вагонам до полной остановки поезда! </vt:lpstr>
      <vt:lpstr>Не прислоняйтесь к стоящим вагонам</vt:lpstr>
      <vt:lpstr>Не пытайтесь попасть в вагон или выйти из вагона во время движения</vt:lpstr>
      <vt:lpstr>Не стойте на подножках и переходных площадках!</vt:lpstr>
      <vt:lpstr>Слайд 24</vt:lpstr>
      <vt:lpstr>Слайд 25</vt:lpstr>
      <vt:lpstr>Не поднимайтесь на крыши вагонов!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безопасного поведения на железнодорожном транспорте</dc:title>
  <dc:creator>Пользователь</dc:creator>
  <cp:lastModifiedBy>Новороссийск Детский сад 99 Старший воспитатель</cp:lastModifiedBy>
  <cp:revision>23</cp:revision>
  <dcterms:created xsi:type="dcterms:W3CDTF">2015-10-19T09:06:39Z</dcterms:created>
  <dcterms:modified xsi:type="dcterms:W3CDTF">2015-10-21T08:29:23Z</dcterms:modified>
</cp:coreProperties>
</file>