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0" r:id="rId4"/>
    <p:sldId id="261" r:id="rId5"/>
    <p:sldId id="262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53" autoAdjust="0"/>
  </p:normalViewPr>
  <p:slideViewPr>
    <p:cSldViewPr>
      <p:cViewPr varScale="1">
        <p:scale>
          <a:sx n="106" d="100"/>
          <a:sy n="106" d="100"/>
        </p:scale>
        <p:origin x="-16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 b="13012"/>
          <a:stretch>
            <a:fillRect/>
          </a:stretch>
        </p:blipFill>
        <p:spPr bwMode="auto">
          <a:xfrm>
            <a:off x="0" y="0"/>
            <a:ext cx="920473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16632"/>
            <a:ext cx="7772400" cy="1470025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 сентября 2019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«Час самоуправления»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/>
          <a:srcRect l="9027" t="12036" r="10738" b="11740"/>
          <a:stretch>
            <a:fillRect/>
          </a:stretch>
        </p:blipFill>
        <p:spPr bwMode="auto">
          <a:xfrm>
            <a:off x="1128065" y="1705000"/>
            <a:ext cx="7208503" cy="4920036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 b="13012"/>
          <a:stretch>
            <a:fillRect/>
          </a:stretch>
        </p:blipFill>
        <p:spPr bwMode="auto">
          <a:xfrm>
            <a:off x="0" y="0"/>
            <a:ext cx="920473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772400" cy="1470025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 сентября 2019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«Час самоуправления»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C:\Users\user\Desktop\день самоуправления\заведующий\DSC03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112"/>
            <a:ext cx="3647796" cy="2420888"/>
          </a:xfrm>
          <a:prstGeom prst="rect">
            <a:avLst/>
          </a:prstGeom>
          <a:noFill/>
        </p:spPr>
      </p:pic>
      <p:pic>
        <p:nvPicPr>
          <p:cNvPr id="16388" name="Picture 4" descr="C:\Users\user\Desktop\день самоуправления\заведующий\DSC039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772816"/>
            <a:ext cx="3347865" cy="2221839"/>
          </a:xfrm>
          <a:prstGeom prst="rect">
            <a:avLst/>
          </a:prstGeom>
          <a:noFill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0846" y="4672409"/>
            <a:ext cx="3293154" cy="218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9044" y="1844824"/>
            <a:ext cx="325495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:\Users\user\Desktop\день самоуправления\заведующий\20190927_110304.jpg"/>
          <p:cNvPicPr>
            <a:picLocks noChangeAspect="1" noChangeArrowheads="1"/>
          </p:cNvPicPr>
          <p:nvPr/>
        </p:nvPicPr>
        <p:blipFill>
          <a:blip r:embed="rId7" cstate="print"/>
          <a:srcRect l="27439"/>
          <a:stretch>
            <a:fillRect/>
          </a:stretch>
        </p:blipFill>
        <p:spPr bwMode="auto">
          <a:xfrm rot="5400000">
            <a:off x="3323053" y="2733731"/>
            <a:ext cx="2808313" cy="29027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 b="13012"/>
          <a:stretch>
            <a:fillRect/>
          </a:stretch>
        </p:blipFill>
        <p:spPr bwMode="auto">
          <a:xfrm>
            <a:off x="0" y="0"/>
            <a:ext cx="9204731" cy="6858000"/>
          </a:xfrm>
          <a:prstGeom prst="rect">
            <a:avLst/>
          </a:prstGeom>
          <a:noFill/>
        </p:spPr>
      </p:pic>
      <p:pic>
        <p:nvPicPr>
          <p:cNvPr id="29699" name="Picture 3" descr="C:\Users\user\Desktop\день самоуправления\психолог\IMG_20190927_110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3204" y="3036187"/>
            <a:ext cx="2808312" cy="3744415"/>
          </a:xfrm>
          <a:prstGeom prst="rect">
            <a:avLst/>
          </a:prstGeom>
          <a:noFill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/>
          <a:srcRect b="25997"/>
          <a:stretch>
            <a:fillRect/>
          </a:stretch>
        </p:blipFill>
        <p:spPr bwMode="auto">
          <a:xfrm>
            <a:off x="117448" y="166174"/>
            <a:ext cx="294238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 l="28951" r="11768"/>
          <a:stretch>
            <a:fillRect/>
          </a:stretch>
        </p:blipFill>
        <p:spPr bwMode="auto">
          <a:xfrm>
            <a:off x="6767736" y="116632"/>
            <a:ext cx="2376264" cy="266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 cstate="print"/>
          <a:srcRect t="9403"/>
          <a:stretch>
            <a:fillRect/>
          </a:stretch>
        </p:blipFill>
        <p:spPr bwMode="auto">
          <a:xfrm>
            <a:off x="3203848" y="332656"/>
            <a:ext cx="3346056" cy="40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9392" y="4610726"/>
            <a:ext cx="271931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4373724"/>
            <a:ext cx="3312368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/>
          <a:srcRect r="16521"/>
          <a:stretch>
            <a:fillRect/>
          </a:stretch>
        </p:blipFill>
        <p:spPr bwMode="auto">
          <a:xfrm>
            <a:off x="128083" y="2181581"/>
            <a:ext cx="2915816" cy="210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 b="13012"/>
          <a:stretch>
            <a:fillRect/>
          </a:stretch>
        </p:blipFill>
        <p:spPr bwMode="auto">
          <a:xfrm>
            <a:off x="-60731" y="0"/>
            <a:ext cx="9204731" cy="6858000"/>
          </a:xfrm>
          <a:prstGeom prst="rect">
            <a:avLst/>
          </a:prstGeom>
          <a:noFill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 r="4975" b="10513"/>
          <a:stretch>
            <a:fillRect/>
          </a:stretch>
        </p:blipFill>
        <p:spPr bwMode="auto">
          <a:xfrm>
            <a:off x="17895" y="4081303"/>
            <a:ext cx="4122057" cy="268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7813" y="260648"/>
            <a:ext cx="3648683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user\Desktop\день самоуправления\Новая папка\IMG-20190927-WA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1979712" cy="2639616"/>
          </a:xfrm>
          <a:prstGeom prst="rect">
            <a:avLst/>
          </a:prstGeom>
          <a:noFill/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3653" y="3674724"/>
            <a:ext cx="4392488" cy="306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 l="13445"/>
          <a:stretch>
            <a:fillRect/>
          </a:stretch>
        </p:blipFill>
        <p:spPr bwMode="auto">
          <a:xfrm>
            <a:off x="1835696" y="1124744"/>
            <a:ext cx="3672408" cy="28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 b="13012"/>
          <a:stretch>
            <a:fillRect/>
          </a:stretch>
        </p:blipFill>
        <p:spPr bwMode="auto">
          <a:xfrm>
            <a:off x="0" y="0"/>
            <a:ext cx="9204730" cy="6858000"/>
          </a:xfrm>
          <a:prstGeom prst="rect">
            <a:avLst/>
          </a:prstGeom>
          <a:noFill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3538371" cy="234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 l="14838" b="16959"/>
          <a:stretch>
            <a:fillRect/>
          </a:stretch>
        </p:blipFill>
        <p:spPr bwMode="auto">
          <a:xfrm>
            <a:off x="5360823" y="3933056"/>
            <a:ext cx="378317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 b="5000"/>
          <a:stretch>
            <a:fillRect/>
          </a:stretch>
        </p:blipFill>
        <p:spPr bwMode="auto">
          <a:xfrm>
            <a:off x="3563888" y="140635"/>
            <a:ext cx="2880320" cy="364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C:\Users\user\Desktop\день самоуправления\завхоз\20190927_111756.jpg"/>
          <p:cNvPicPr>
            <a:picLocks noChangeAspect="1" noChangeArrowheads="1"/>
          </p:cNvPicPr>
          <p:nvPr/>
        </p:nvPicPr>
        <p:blipFill>
          <a:blip r:embed="rId6" cstate="print"/>
          <a:srcRect l="11161" r="21461" b="7247"/>
          <a:stretch>
            <a:fillRect/>
          </a:stretch>
        </p:blipFill>
        <p:spPr bwMode="auto">
          <a:xfrm rot="5400000">
            <a:off x="6317939" y="458924"/>
            <a:ext cx="2952328" cy="2411760"/>
          </a:xfrm>
          <a:prstGeom prst="rect">
            <a:avLst/>
          </a:prstGeom>
          <a:noFill/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852936"/>
            <a:ext cx="2895786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 l="32693" r="17305"/>
          <a:stretch>
            <a:fillRect/>
          </a:stretch>
        </p:blipFill>
        <p:spPr bwMode="auto">
          <a:xfrm>
            <a:off x="3239362" y="4005064"/>
            <a:ext cx="195303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221</TotalTime>
  <Words>6</Words>
  <Application>Microsoft Office PowerPoint</Application>
  <PresentationFormat>Экран (4:3)</PresentationFormat>
  <Paragraphs>2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27 сентября 2019 «Час самоуправления»</vt:lpstr>
      <vt:lpstr>27 сентября 2019 «Час самоуправления»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 сентября 2019 «День самоуправления»</dc:title>
  <dc:creator>user</dc:creator>
  <cp:lastModifiedBy>Пользователь Windows</cp:lastModifiedBy>
  <cp:revision>24</cp:revision>
  <dcterms:created xsi:type="dcterms:W3CDTF">2019-09-27T09:46:32Z</dcterms:created>
  <dcterms:modified xsi:type="dcterms:W3CDTF">2019-09-27T13:38:51Z</dcterms:modified>
</cp:coreProperties>
</file>